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0"/>
    <p:restoredTop sz="94652"/>
  </p:normalViewPr>
  <p:slideViewPr>
    <p:cSldViewPr snapToGrid="0" snapToObjects="1">
      <p:cViewPr>
        <p:scale>
          <a:sx n="117" d="100"/>
          <a:sy n="117" d="100"/>
        </p:scale>
        <p:origin x="1280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78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25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3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4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66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6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9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8B4EC-3F41-2042-BB26-6E887D15D32B}" type="datetimeFigureOut">
              <a:rPr lang="en-US" smtClean="0"/>
              <a:t>5/27/17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5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197428" y="435428"/>
            <a:ext cx="6030686" cy="2705486"/>
            <a:chOff x="1197428" y="435428"/>
            <a:chExt cx="8395654" cy="376645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56" r="18996" b="11905"/>
            <a:stretch/>
          </p:blipFill>
          <p:spPr>
            <a:xfrm>
              <a:off x="1197428" y="435429"/>
              <a:ext cx="3956477" cy="3766457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59" t="8275" r="17900" b="10317"/>
            <a:stretch/>
          </p:blipFill>
          <p:spPr>
            <a:xfrm>
              <a:off x="5236027" y="435428"/>
              <a:ext cx="4357055" cy="3766457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3" r="6246" b="9048"/>
          <a:stretch/>
        </p:blipFill>
        <p:spPr>
          <a:xfrm>
            <a:off x="1197428" y="3206229"/>
            <a:ext cx="6030686" cy="377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74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Jens de Hoog</dc:creator>
  <cp:lastModifiedBy>Jens de Hoog</cp:lastModifiedBy>
  <cp:revision>72</cp:revision>
  <dcterms:created xsi:type="dcterms:W3CDTF">2017-05-13T09:12:26Z</dcterms:created>
  <dcterms:modified xsi:type="dcterms:W3CDTF">2017-05-28T21:27:46Z</dcterms:modified>
</cp:coreProperties>
</file>